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sldIdLst>
    <p:sldId id="256" r:id="rId3"/>
    <p:sldId id="277" r:id="rId4"/>
    <p:sldId id="257" r:id="rId5"/>
    <p:sldId id="258" r:id="rId6"/>
    <p:sldId id="259" r:id="rId7"/>
    <p:sldId id="288" r:id="rId8"/>
    <p:sldId id="263" r:id="rId9"/>
    <p:sldId id="282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4" autoAdjust="0"/>
  </p:normalViewPr>
  <p:slideViewPr>
    <p:cSldViewPr>
      <p:cViewPr>
        <p:scale>
          <a:sx n="90" d="100"/>
          <a:sy n="90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58698"/>
            <a:ext cx="7772400" cy="7810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19600"/>
            <a:ext cx="77724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38600" y="1545957"/>
            <a:ext cx="990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371600" cy="57912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7162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077" y="2549604"/>
            <a:ext cx="42723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for your attention</a:t>
            </a:r>
            <a:r>
              <a:rPr lang="en-US" sz="6600" i="0" dirty="0" smtClean="0">
                <a:solidFill>
                  <a:schemeClr val="bg1"/>
                </a:solidFill>
                <a:latin typeface="Adobe Caslon Pro" pitchFamily="18" charset="0"/>
              </a:rPr>
              <a:t>!</a:t>
            </a:r>
            <a:endParaRPr lang="en-US" sz="4000" i="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76800"/>
            <a:ext cx="6400800" cy="6096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18. Survive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86400"/>
            <a:ext cx="64008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36680" y="1524000"/>
            <a:ext cx="3416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Thank you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58698"/>
            <a:ext cx="7772400" cy="7810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19600"/>
            <a:ext cx="77724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38600" y="1545957"/>
            <a:ext cx="990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8415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2D10-0810-4BFF-81B4-165FF24AF86D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6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5678"/>
            <a:ext cx="9144000" cy="1362075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72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22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1877-D4CE-477D-AA0F-48D0E2792698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7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A56F-E00B-4034-A5AA-C22AA5523391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01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2D0-33D3-418E-8211-7D9E6C99DD25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4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216A-8FCB-4B96-8B7B-BAE1FED95C4C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2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E83-0A7D-4D6D-9FF4-6E3999BE8F7B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26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0F1-EC32-4DE8-B29E-B4631C53E8B3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1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27F-B9AE-405B-882C-77B424D305D2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16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371600" cy="57912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7162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2672-0EA5-4454-BEF2-4978DE2579BE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4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077" y="2549604"/>
            <a:ext cx="42723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prstClr val="white"/>
                </a:solidFill>
              </a:rPr>
              <a:t>for your attention</a:t>
            </a:r>
            <a:r>
              <a:rPr lang="en-US" sz="6600" dirty="0" smtClean="0">
                <a:solidFill>
                  <a:prstClr val="white"/>
                </a:solidFill>
                <a:latin typeface="Adobe Caslon Pro" pitchFamily="18" charset="0"/>
              </a:rPr>
              <a:t>!</a:t>
            </a:r>
            <a:endParaRPr lang="en-US" sz="4000" dirty="0">
              <a:solidFill>
                <a:prstClr val="white"/>
              </a:solidFill>
              <a:latin typeface="Adobe Caslon Pro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76800"/>
            <a:ext cx="6400800" cy="6096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18. Survive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86400"/>
            <a:ext cx="64008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36680" y="1524000"/>
            <a:ext cx="3416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0091ED"/>
                </a:solidFill>
              </a:rPr>
              <a:t>Thank you</a:t>
            </a:r>
            <a:endParaRPr lang="en-US" sz="5400" dirty="0">
              <a:solidFill>
                <a:srgbClr val="0091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4196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5678"/>
            <a:ext cx="9144000" cy="1362075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72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B0610D1-232E-46D5-818B-0F3B201DA751}" type="datetimeFigureOut">
              <a:rPr lang="sk-SK" smtClean="0"/>
              <a:t>7. 11. 2013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BD9437-5587-4B28-9023-89B7BCDD64CD}" type="datetime3">
              <a:rPr lang="en-US" smtClean="0">
                <a:solidFill>
                  <a:prstClr val="white"/>
                </a:solidFill>
              </a:rPr>
              <a:pPr/>
              <a:t>7 November 2013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6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12. Studený balón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Martin Plesch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041778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0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Keď z nafúkaného balóna uniká vzduch, jeho povrch chladne. Preskúmajte parametre, ktoré ovplyvňujú toto chladnutie. Aká závisí teplota rôznych častí balóna od relevantných parametrov?</a:t>
            </a:r>
          </a:p>
        </p:txBody>
      </p:sp>
    </p:spTree>
    <p:extLst>
      <p:ext uri="{BB962C8B-B14F-4D97-AF65-F5344CB8AC3E}">
        <p14:creationId xmlns:p14="http://schemas.microsoft.com/office/powerpoint/2010/main" val="1751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Adiabatická</a:t>
            </a:r>
            <a:r>
              <a:rPr lang="sk-SK" dirty="0" smtClean="0"/>
              <a:t> expanzia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Stavová rovnica</a:t>
            </a:r>
          </a:p>
          <a:p>
            <a:endParaRPr lang="sk-SK" dirty="0"/>
          </a:p>
          <a:p>
            <a:r>
              <a:rPr lang="sk-SK" dirty="0" smtClean="0"/>
              <a:t>Rovnica </a:t>
            </a:r>
            <a:r>
              <a:rPr lang="sk-SK" dirty="0" err="1" smtClean="0"/>
              <a:t>adiabatického</a:t>
            </a:r>
            <a:r>
              <a:rPr lang="sk-SK" dirty="0" smtClean="0"/>
              <a:t> deja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Skombinujeme  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548701"/>
              </p:ext>
            </p:extLst>
          </p:nvPr>
        </p:nvGraphicFramePr>
        <p:xfrm>
          <a:off x="2627784" y="2276872"/>
          <a:ext cx="31654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3" imgW="1117440" imgH="203040" progId="Equation.DSMT4">
                  <p:embed/>
                </p:oleObj>
              </mc:Choice>
              <mc:Fallback>
                <p:oleObj name="Equation" r:id="rId3" imgW="1117440" imgH="20304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276872"/>
                        <a:ext cx="316547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070063"/>
              </p:ext>
            </p:extLst>
          </p:nvPr>
        </p:nvGraphicFramePr>
        <p:xfrm>
          <a:off x="2987824" y="3573016"/>
          <a:ext cx="2373313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5" imgW="838080" imgH="241200" progId="Equation.DSMT4">
                  <p:embed/>
                </p:oleObj>
              </mc:Choice>
              <mc:Fallback>
                <p:oleObj name="Equation" r:id="rId5" imgW="838080" imgH="24120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573016"/>
                        <a:ext cx="2373313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043172"/>
              </p:ext>
            </p:extLst>
          </p:nvPr>
        </p:nvGraphicFramePr>
        <p:xfrm>
          <a:off x="3060700" y="4905375"/>
          <a:ext cx="2660650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7" imgW="939600" imgH="571320" progId="Equation.DSMT4">
                  <p:embed/>
                </p:oleObj>
              </mc:Choice>
              <mc:Fallback>
                <p:oleObj name="Equation" r:id="rId7" imgW="939600" imgH="57132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4905375"/>
                        <a:ext cx="2660650" cy="162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16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Situácia v balóne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sk-SK" dirty="0" smtClean="0"/>
              <a:t>Pretlak v balóne 1000 </a:t>
            </a:r>
            <a:r>
              <a:rPr lang="sk-SK" dirty="0" err="1" smtClean="0"/>
              <a:t>Pa</a:t>
            </a:r>
            <a:r>
              <a:rPr lang="sk-SK" dirty="0" smtClean="0"/>
              <a:t>*, izbová teplota 300 K, plynová konštanta 1,4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sz="2000" dirty="0" smtClean="0"/>
              <a:t>*http</a:t>
            </a:r>
            <a:r>
              <a:rPr lang="sk-SK" sz="2000" dirty="0"/>
              <a:t>://en.wikipedia.org/wiki/Orders_of_magnitude_(pressure)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09439"/>
              </p:ext>
            </p:extLst>
          </p:nvPr>
        </p:nvGraphicFramePr>
        <p:xfrm>
          <a:off x="2555776" y="2924944"/>
          <a:ext cx="3452812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3" imgW="1218960" imgH="761760" progId="Equation.DSMT4">
                  <p:embed/>
                </p:oleObj>
              </mc:Choice>
              <mc:Fallback>
                <p:oleObj name="Equation" r:id="rId3" imgW="1218960" imgH="76176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924944"/>
                        <a:ext cx="3452812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2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Ale...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to naozaj tak?</a:t>
            </a:r>
          </a:p>
          <a:p>
            <a:r>
              <a:rPr lang="sk-SK" dirty="0" smtClean="0"/>
              <a:t>Je to ideálny plyn?</a:t>
            </a:r>
          </a:p>
          <a:p>
            <a:r>
              <a:rPr lang="sk-SK" dirty="0" smtClean="0"/>
              <a:t>Je to </a:t>
            </a:r>
            <a:r>
              <a:rPr lang="sk-SK" dirty="0" err="1" smtClean="0"/>
              <a:t>adiabatická</a:t>
            </a:r>
            <a:r>
              <a:rPr lang="sk-SK" dirty="0" smtClean="0"/>
              <a:t> expanzia?</a:t>
            </a:r>
          </a:p>
          <a:p>
            <a:pPr lvl="1"/>
            <a:r>
              <a:rPr lang="sk-SK" dirty="0" err="1" smtClean="0"/>
              <a:t>C.f</a:t>
            </a:r>
            <a:r>
              <a:rPr lang="sk-SK" dirty="0" smtClean="0"/>
              <a:t>. expanzia do vákua, kde ochladzovanie nie je</a:t>
            </a:r>
          </a:p>
          <a:p>
            <a:r>
              <a:rPr lang="sk-SK" dirty="0" smtClean="0"/>
              <a:t>Akú rolu hrá veľkosť dierky?</a:t>
            </a:r>
          </a:p>
          <a:p>
            <a:r>
              <a:rPr lang="sk-SK" dirty="0" smtClean="0"/>
              <a:t>Prečo by mala byť teplota v balóne rôzna?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697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 hlavne...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Vzduch sa ochladí v momente, keď expanduje</a:t>
            </a:r>
          </a:p>
          <a:p>
            <a:pPr lvl="1"/>
            <a:r>
              <a:rPr lang="sk-SK" dirty="0" smtClean="0"/>
              <a:t>To sa udeje </a:t>
            </a:r>
            <a:r>
              <a:rPr lang="sk-SK" b="1" dirty="0" smtClean="0"/>
              <a:t>až po opustení balóna</a:t>
            </a:r>
            <a:endParaRPr lang="sk-SK" dirty="0" smtClean="0"/>
          </a:p>
          <a:p>
            <a:r>
              <a:rPr lang="sk-SK" dirty="0" smtClean="0"/>
              <a:t>Ochladený vzduch odletí preč</a:t>
            </a:r>
          </a:p>
          <a:p>
            <a:r>
              <a:rPr lang="sk-SK" b="1" dirty="0" smtClean="0"/>
              <a:t>Prečo by sa mal ochladzovať vzduch v balóne???</a:t>
            </a:r>
          </a:p>
          <a:p>
            <a:pPr lvl="1"/>
            <a:r>
              <a:rPr lang="sk-SK" dirty="0" smtClean="0"/>
              <a:t>Najmä ak vezmeme do úvahy, že tlak v balóne sa prakticky nemení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004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Vplyv materiálu balóna?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Balón sa pri vyfukovaní zmršťuje</a:t>
            </a:r>
          </a:p>
          <a:p>
            <a:r>
              <a:rPr lang="sk-SK" dirty="0" smtClean="0"/>
              <a:t>Môže sa guma ochladzovať?</a:t>
            </a:r>
          </a:p>
          <a:p>
            <a:pPr lvl="1"/>
            <a:r>
              <a:rPr lang="sk-SK" dirty="0" smtClean="0"/>
              <a:t>Málo pravdepodobné, lebo guma sa pri zahrievaní na rozdiel od iných materiálov zmršťuje, </a:t>
            </a:r>
            <a:r>
              <a:rPr lang="sk-SK" dirty="0" err="1" smtClean="0"/>
              <a:t>c.f</a:t>
            </a:r>
            <a:r>
              <a:rPr lang="sk-SK" dirty="0" smtClean="0"/>
              <a:t>. IYPT 2001</a:t>
            </a:r>
          </a:p>
          <a:p>
            <a:pPr lvl="1"/>
            <a:r>
              <a:rPr lang="sk-SK" dirty="0" smtClean="0"/>
              <a:t>Nie je úplne vylúčené, lebo balón pracuje v inom režime (výrazne napnutý).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63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skúmať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sk-SK" dirty="0" smtClean="0"/>
              <a:t>Závislosti od</a:t>
            </a:r>
          </a:p>
          <a:p>
            <a:pPr lvl="1"/>
            <a:r>
              <a:rPr lang="sk-SK" dirty="0" smtClean="0"/>
              <a:t>Polohy dierky</a:t>
            </a:r>
          </a:p>
          <a:p>
            <a:pPr lvl="1"/>
            <a:r>
              <a:rPr lang="sk-SK" dirty="0" smtClean="0"/>
              <a:t>Veľkosti dierky</a:t>
            </a:r>
          </a:p>
          <a:p>
            <a:pPr lvl="1"/>
            <a:r>
              <a:rPr lang="sk-SK" dirty="0" smtClean="0"/>
              <a:t>Napnutia balóna (tlaku vzduchu)</a:t>
            </a:r>
          </a:p>
          <a:p>
            <a:pPr lvl="1"/>
            <a:r>
              <a:rPr lang="sk-SK" dirty="0" smtClean="0"/>
              <a:t>Materiálu balóna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60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bavyberko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0091ED"/>
      </a:accent1>
      <a:accent2>
        <a:srgbClr val="7F7F7F"/>
      </a:accent2>
      <a:accent3>
        <a:srgbClr val="00B050"/>
      </a:accent3>
      <a:accent4>
        <a:srgbClr val="FF0000"/>
      </a:accent4>
      <a:accent5>
        <a:srgbClr val="FFC00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">
  <a:themeElements>
    <a:clrScheme name="bavyberko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0091ED"/>
      </a:accent1>
      <a:accent2>
        <a:srgbClr val="7F7F7F"/>
      </a:accent2>
      <a:accent3>
        <a:srgbClr val="00B050"/>
      </a:accent3>
      <a:accent4>
        <a:srgbClr val="FF0000"/>
      </a:accent4>
      <a:accent5>
        <a:srgbClr val="FFC00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16_zdus</Template>
  <TotalTime>2020</TotalTime>
  <Words>218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template</vt:lpstr>
      <vt:lpstr>1_template</vt:lpstr>
      <vt:lpstr>Equation</vt:lpstr>
      <vt:lpstr>12. Studený balón</vt:lpstr>
      <vt:lpstr>Zadanie</vt:lpstr>
      <vt:lpstr>Adiabatická expanzia</vt:lpstr>
      <vt:lpstr>Situácia v balóne</vt:lpstr>
      <vt:lpstr>Ale...</vt:lpstr>
      <vt:lpstr>A hlavne...</vt:lpstr>
      <vt:lpstr>Vplyv materiálu balóna?</vt:lpstr>
      <vt:lpstr>Čo skúmať</vt:lpstr>
    </vt:vector>
  </TitlesOfParts>
  <Company>FI MUNI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Vynájdite sa</dc:title>
  <dc:creator>Martin Plesch</dc:creator>
  <cp:lastModifiedBy>Martin Plesch</cp:lastModifiedBy>
  <cp:revision>58</cp:revision>
  <dcterms:created xsi:type="dcterms:W3CDTF">2012-10-02T14:34:34Z</dcterms:created>
  <dcterms:modified xsi:type="dcterms:W3CDTF">2013-11-07T17:23:28Z</dcterms:modified>
</cp:coreProperties>
</file>